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57" r:id="rId4"/>
    <p:sldId id="350" r:id="rId5"/>
    <p:sldId id="337" r:id="rId6"/>
    <p:sldId id="351" r:id="rId7"/>
    <p:sldId id="329" r:id="rId8"/>
    <p:sldId id="336" r:id="rId9"/>
    <p:sldId id="330" r:id="rId10"/>
    <p:sldId id="338" r:id="rId11"/>
    <p:sldId id="340" r:id="rId12"/>
    <p:sldId id="341" r:id="rId13"/>
    <p:sldId id="339" r:id="rId14"/>
    <p:sldId id="342" r:id="rId15"/>
    <p:sldId id="331" r:id="rId16"/>
    <p:sldId id="348" r:id="rId17"/>
    <p:sldId id="349" r:id="rId18"/>
    <p:sldId id="344" r:id="rId19"/>
    <p:sldId id="332" r:id="rId20"/>
    <p:sldId id="333" r:id="rId21"/>
    <p:sldId id="346" r:id="rId22"/>
    <p:sldId id="334" r:id="rId23"/>
    <p:sldId id="347" r:id="rId24"/>
    <p:sldId id="328" r:id="rId2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13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  <a:endParaRPr lang="es-ES" sz="1400" dirty="0" smtClean="0"/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r>
              <a:rPr lang="es-ES" sz="1400" dirty="0" smtClean="0"/>
              <a:t>Protección del paciente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Reguladores de tensión</a:t>
            </a:r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pPr lvl="2"/>
            <a:r>
              <a:rPr lang="es-ES" sz="1200" dirty="0" smtClean="0"/>
              <a:t>DCM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4715253" y="1658086"/>
            <a:ext cx="3957285" cy="2967964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658085"/>
            <a:ext cx="3957286" cy="296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4626050"/>
            <a:ext cx="395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15252" y="4626050"/>
            <a:ext cx="3957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Marcapasos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Fuente de alimentación</a:t>
            </a:r>
            <a:endParaRPr lang="es-E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49" y="1519818"/>
            <a:ext cx="5252294" cy="34884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1928794" y="5006891"/>
            <a:ext cx="524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004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</a:p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plataforma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de la plataforma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346</TotalTime>
  <Words>766</Words>
  <Application>Microsoft Office PowerPoint</Application>
  <PresentationFormat>On-screen Show (4:3)</PresentationFormat>
  <Paragraphs>187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</vt:lpstr>
      <vt:lpstr>Dispositivos médicos implantables</vt:lpstr>
      <vt:lpstr>Heart-To-Heart</vt:lpstr>
      <vt:lpstr>Objetivos</vt:lpstr>
      <vt:lpstr>Arquitectura</vt:lpstr>
      <vt:lpstr>Arquitectura de la plataforma</vt:lpstr>
      <vt:lpstr>Desarrollo de la plataforma</vt:lpstr>
      <vt:lpstr>Dispositivo de acceso / marcapasos</vt:lpstr>
      <vt:lpstr>Persimmon v1.1</vt:lpstr>
      <vt:lpstr>Persimmon v1.1</vt:lpstr>
      <vt:lpstr>Fuente de alimentación</vt:lpstr>
      <vt:lpstr>Kiwi v1.1</vt:lpstr>
      <vt:lpstr>Prototipos</vt:lpstr>
      <vt:lpstr>Dispositivo de acceso / marcapasos</vt:lpstr>
      <vt:lpstr>Fuente de alimentación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60</cp:revision>
  <dcterms:created xsi:type="dcterms:W3CDTF">2016-09-23T08:43:18Z</dcterms:created>
  <dcterms:modified xsi:type="dcterms:W3CDTF">2016-09-25T14:19:33Z</dcterms:modified>
</cp:coreProperties>
</file>